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69" r:id="rId4"/>
    <p:sldId id="270" r:id="rId5"/>
    <p:sldId id="272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373"/>
    <a:srgbClr val="52CBBE"/>
    <a:srgbClr val="FEC630"/>
    <a:srgbClr val="FF5969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12.03.23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377068" y="2335394"/>
            <a:ext cx="863997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600" i="1" dirty="0">
                <a:solidFill>
                  <a:srgbClr val="FF5969"/>
                </a:solidFill>
                <a:latin typeface="Tw Cen MT" panose="020B0602020104020603" pitchFamily="34" charset="0"/>
              </a:rPr>
              <a:t>DOBRODOŠLI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475237" y="5289574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ekipa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tema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0099890-786A-4F87-960D-5DADE5168909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E9AAB1E-3A13-4745-A574-9EE6806378C9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C0F905-3F71-4932-B130-39D508C4D117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EC5869-A976-4328-A864-2BB04E7E7BFC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figma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C8E4AB7-ADC0-4FEE-AE7A-994F5DAD3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E4F6447-6163-4D6A-A8D2-BD63B6CB3A42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B8CB55-9DEC-4367-900E-7257FE1B874F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BAEDD6-7153-4AFF-BDC7-5A225B4B5642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F9D37B-DE70-4087-8A7F-BBA0BAF5B6CF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kraj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6FA13E8D-3FCC-4EC2-BD8C-6CE7CA0EC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9935D3-D970-EE25-87B0-8ED03CB0DDE3}"/>
              </a:ext>
            </a:extLst>
          </p:cNvPr>
          <p:cNvSpPr txBox="1"/>
          <p:nvPr/>
        </p:nvSpPr>
        <p:spPr>
          <a:xfrm>
            <a:off x="3355843" y="589542"/>
            <a:ext cx="86399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0" dirty="0">
                <a:solidFill>
                  <a:srgbClr val="5D7373"/>
                </a:solidFill>
                <a:latin typeface="Tw Cen MT" panose="020B0602020104020603" pitchFamily="34" charset="0"/>
              </a:rPr>
              <a:t>SUPER SKILLS</a:t>
            </a:r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34281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ekipa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98784" y="0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tema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916508-F80D-434E-B066-812949E5DB94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E9E3B68-B936-49FB-94D8-7AC0076CF48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D3F9516-66C4-44E6-9877-6C0374B5112C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DF4D80-460D-4455-B80A-3BC0C6A12DA2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figma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AB39DAF-3109-4CEA-BD1D-C123179FF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2B7020D-701A-4EE7-BDA2-CD171993C203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B77930A-0489-40A5-B3D7-053D64BD29C4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ED749F6-F5EB-48BD-A697-16D473CCCFE8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070AD46-78F1-4169-9AE3-EDECC43BD39B}"/>
                </a:ext>
              </a:extLst>
            </p:cNvPr>
            <p:cNvSpPr txBox="1"/>
            <p:nvPr/>
          </p:nvSpPr>
          <p:spPr>
            <a:xfrm rot="16200000">
              <a:off x="874645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kraj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2B026A5-B1AC-46D4-AE84-DF77E5A29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FF904C5-2C25-4A4D-AFDC-CFEB74230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8257" y="2111972"/>
            <a:ext cx="1800002" cy="1800000"/>
          </a:xfrm>
          <a:prstGeom prst="ellipse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DE111AD-92FE-9B49-C45B-02119C3BB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1" b="24021"/>
          <a:stretch/>
        </p:blipFill>
        <p:spPr>
          <a:xfrm>
            <a:off x="6145077" y="2105347"/>
            <a:ext cx="1800002" cy="1800000"/>
          </a:xfrm>
          <a:prstGeom prst="ellipse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A5F3D4-3F96-21A7-E84A-05E8EE7EBD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8" r="16728"/>
          <a:stretch/>
        </p:blipFill>
        <p:spPr>
          <a:xfrm>
            <a:off x="8769011" y="2105347"/>
            <a:ext cx="1800002" cy="1800000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29883A-7D3B-1DF8-73FF-705673FA60FC}"/>
              </a:ext>
            </a:extLst>
          </p:cNvPr>
          <p:cNvSpPr txBox="1"/>
          <p:nvPr/>
        </p:nvSpPr>
        <p:spPr>
          <a:xfrm>
            <a:off x="6028249" y="4098237"/>
            <a:ext cx="2097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rgbClr val="03A1A4"/>
                </a:solidFill>
                <a:latin typeface="Tw Cen MT" panose="020B0602020104020603" pitchFamily="34" charset="0"/>
              </a:rPr>
              <a:t>Kerim</a:t>
            </a:r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 </a:t>
            </a:r>
            <a:r>
              <a:rPr lang="en-US" sz="3200" dirty="0" err="1">
                <a:solidFill>
                  <a:srgbClr val="03A1A4"/>
                </a:solidFill>
                <a:latin typeface="Tw Cen MT" panose="020B0602020104020603" pitchFamily="34" charset="0"/>
              </a:rPr>
              <a:t>Žuna</a:t>
            </a:r>
            <a:endParaRPr lang="en-US" sz="3200" dirty="0">
              <a:solidFill>
                <a:srgbClr val="03A1A4"/>
              </a:solidFill>
              <a:latin typeface="Tw Cen MT" panose="020B06020201040206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030AC-4B7D-2019-B8A9-3CACD57353F6}"/>
              </a:ext>
            </a:extLst>
          </p:cNvPr>
          <p:cNvSpPr txBox="1"/>
          <p:nvPr/>
        </p:nvSpPr>
        <p:spPr>
          <a:xfrm>
            <a:off x="8605801" y="3998849"/>
            <a:ext cx="20972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Amar </a:t>
            </a:r>
            <a:r>
              <a:rPr lang="en-US" sz="3200" dirty="0" err="1">
                <a:solidFill>
                  <a:srgbClr val="03A1A4"/>
                </a:solidFill>
                <a:latin typeface="Tw Cen MT" panose="020B0602020104020603" pitchFamily="34" charset="0"/>
              </a:rPr>
              <a:t>Kamberović</a:t>
            </a:r>
            <a:endParaRPr lang="en-US" sz="3200" dirty="0">
              <a:solidFill>
                <a:srgbClr val="03A1A4"/>
              </a:solidFill>
              <a:latin typeface="Tw Cen MT" panose="020B06020201040206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E25C0B-3257-1B11-01C6-30D6C59091FA}"/>
              </a:ext>
            </a:extLst>
          </p:cNvPr>
          <p:cNvSpPr txBox="1"/>
          <p:nvPr/>
        </p:nvSpPr>
        <p:spPr>
          <a:xfrm>
            <a:off x="3129026" y="4091612"/>
            <a:ext cx="2417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3A1A4"/>
                </a:solidFill>
                <a:latin typeface="Tw Cen MT" panose="020B0602020104020603" pitchFamily="34" charset="0"/>
              </a:rPr>
              <a:t>Orhan </a:t>
            </a:r>
            <a:r>
              <a:rPr lang="en-US" sz="3200" dirty="0" err="1">
                <a:solidFill>
                  <a:srgbClr val="03A1A4"/>
                </a:solidFill>
                <a:latin typeface="Tw Cen MT" panose="020B0602020104020603" pitchFamily="34" charset="0"/>
              </a:rPr>
              <a:t>Pojskić</a:t>
            </a:r>
            <a:endParaRPr lang="en-US" sz="3200" dirty="0">
              <a:solidFill>
                <a:srgbClr val="03A1A4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ekipa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9000" y="-1571"/>
            <a:ext cx="11447503" cy="6858000"/>
            <a:chOff x="213096" y="0"/>
            <a:chExt cx="11447503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tema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02914A7-C65F-4EFB-8FF4-9BB283DC3935}"/>
              </a:ext>
            </a:extLst>
          </p:cNvPr>
          <p:cNvGrpSpPr/>
          <p:nvPr/>
        </p:nvGrpSpPr>
        <p:grpSpPr>
          <a:xfrm>
            <a:off x="-7847639" y="0"/>
            <a:ext cx="9961092" cy="6858000"/>
            <a:chOff x="491575" y="0"/>
            <a:chExt cx="9961092" cy="68580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DA66B2-8A11-4397-B997-59A37787FEF8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1A8923D-952E-459F-92C0-CCE4C5E45F88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D73F442-B2F9-477E-B4DE-956CBA09D9C3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figma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654DCD4-7920-4D83-8D7F-6D3A71A16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7B7434-49BE-47D6-BAE6-9B9134F0EC8C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0296C0-D397-432D-B5A1-CA7DA186EB1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kraj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2310FCA-56F2-4778-94B7-C1B5FD53AE20}"/>
              </a:ext>
            </a:extLst>
          </p:cNvPr>
          <p:cNvGrpSpPr/>
          <p:nvPr/>
        </p:nvGrpSpPr>
        <p:grpSpPr>
          <a:xfrm>
            <a:off x="4710666" y="808383"/>
            <a:ext cx="3020341" cy="2577071"/>
            <a:chOff x="3884465" y="2209800"/>
            <a:chExt cx="1805441" cy="1866900"/>
          </a:xfrm>
        </p:grpSpPr>
        <p:sp>
          <p:nvSpPr>
            <p:cNvPr id="101" name="Rectangle: Top Corners Rounded 100">
              <a:extLst>
                <a:ext uri="{FF2B5EF4-FFF2-40B4-BE49-F238E27FC236}">
                  <a16:creationId xmlns:a16="http://schemas.microsoft.com/office/drawing/2014/main" id="{E792FABC-AA8F-4748-B8FA-DBB9112863AC}"/>
                </a:ext>
              </a:extLst>
            </p:cNvPr>
            <p:cNvSpPr/>
            <p:nvPr/>
          </p:nvSpPr>
          <p:spPr>
            <a:xfrm>
              <a:off x="3991395" y="2209800"/>
              <a:ext cx="1591582" cy="1866900"/>
            </a:xfrm>
            <a:prstGeom prst="round2SameRect">
              <a:avLst>
                <a:gd name="adj1" fmla="val 12063"/>
                <a:gd name="adj2" fmla="val 0"/>
              </a:avLst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3919267-9DA5-4811-B4F4-94D72398E7FD}"/>
                </a:ext>
              </a:extLst>
            </p:cNvPr>
            <p:cNvSpPr txBox="1"/>
            <p:nvPr/>
          </p:nvSpPr>
          <p:spPr>
            <a:xfrm>
              <a:off x="3884465" y="2434474"/>
              <a:ext cx="180544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>
                  <a:solidFill>
                    <a:srgbClr val="E6E7E9"/>
                  </a:solidFill>
                  <a:latin typeface="Tw Cen MT" panose="020B0602020104020603" pitchFamily="34" charset="0"/>
                </a:rPr>
                <a:t>SUPERSKILLS</a:t>
              </a:r>
            </a:p>
          </p:txBody>
        </p:sp>
      </p:grp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406A5A75-24F0-496A-82D6-E2B37B100BBD}"/>
              </a:ext>
            </a:extLst>
          </p:cNvPr>
          <p:cNvSpPr/>
          <p:nvPr/>
        </p:nvSpPr>
        <p:spPr>
          <a:xfrm flipV="1">
            <a:off x="4830847" y="1762457"/>
            <a:ext cx="2769483" cy="4185357"/>
          </a:xfrm>
          <a:custGeom>
            <a:avLst/>
            <a:gdLst>
              <a:gd name="connsiteX0" fmla="*/ 0 w 1591582"/>
              <a:gd name="connsiteY0" fmla="*/ 3031986 h 3031986"/>
              <a:gd name="connsiteX1" fmla="*/ 357641 w 1591582"/>
              <a:gd name="connsiteY1" fmla="*/ 3031986 h 3031986"/>
              <a:gd name="connsiteX2" fmla="*/ 795791 w 1591582"/>
              <a:gd name="connsiteY2" fmla="*/ 2593836 h 3031986"/>
              <a:gd name="connsiteX3" fmla="*/ 1233941 w 1591582"/>
              <a:gd name="connsiteY3" fmla="*/ 3031986 h 3031986"/>
              <a:gd name="connsiteX4" fmla="*/ 1591582 w 1591582"/>
              <a:gd name="connsiteY4" fmla="*/ 3031986 h 3031986"/>
              <a:gd name="connsiteX5" fmla="*/ 1591582 w 1591582"/>
              <a:gd name="connsiteY5" fmla="*/ 314242 h 3031986"/>
              <a:gd name="connsiteX6" fmla="*/ 1277340 w 1591582"/>
              <a:gd name="connsiteY6" fmla="*/ 0 h 3031986"/>
              <a:gd name="connsiteX7" fmla="*/ 314242 w 1591582"/>
              <a:gd name="connsiteY7" fmla="*/ 0 h 3031986"/>
              <a:gd name="connsiteX8" fmla="*/ 0 w 1591582"/>
              <a:gd name="connsiteY8" fmla="*/ 314242 h 3031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582" h="3031986">
                <a:moveTo>
                  <a:pt x="0" y="3031986"/>
                </a:moveTo>
                <a:lnTo>
                  <a:pt x="357641" y="3031986"/>
                </a:lnTo>
                <a:cubicBezTo>
                  <a:pt x="357641" y="2790002"/>
                  <a:pt x="553807" y="2593836"/>
                  <a:pt x="795791" y="2593836"/>
                </a:cubicBezTo>
                <a:cubicBezTo>
                  <a:pt x="1037775" y="2593836"/>
                  <a:pt x="1233941" y="2790002"/>
                  <a:pt x="1233941" y="3031986"/>
                </a:cubicBezTo>
                <a:lnTo>
                  <a:pt x="1591582" y="3031986"/>
                </a:lnTo>
                <a:lnTo>
                  <a:pt x="1591582" y="314242"/>
                </a:lnTo>
                <a:cubicBezTo>
                  <a:pt x="1591582" y="140691"/>
                  <a:pt x="1450891" y="0"/>
                  <a:pt x="1277340" y="0"/>
                </a:cubicBezTo>
                <a:lnTo>
                  <a:pt x="314242" y="0"/>
                </a:lnTo>
                <a:cubicBezTo>
                  <a:pt x="140691" y="0"/>
                  <a:pt x="0" y="140691"/>
                  <a:pt x="0" y="31424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sx="107000" sy="107000" algn="ctr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60A9D1F-EDAE-418D-A3C8-F8109A2B052A}"/>
              </a:ext>
            </a:extLst>
          </p:cNvPr>
          <p:cNvGrpSpPr/>
          <p:nvPr/>
        </p:nvGrpSpPr>
        <p:grpSpPr>
          <a:xfrm>
            <a:off x="5129691" y="2848487"/>
            <a:ext cx="2279655" cy="974031"/>
            <a:chOff x="3263926" y="3895042"/>
            <a:chExt cx="1880288" cy="705615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1705BAF-DCDA-4FDC-8DA1-1FBA870AE5C8}"/>
                </a:ext>
              </a:extLst>
            </p:cNvPr>
            <p:cNvSpPr txBox="1"/>
            <p:nvPr/>
          </p:nvSpPr>
          <p:spPr>
            <a:xfrm>
              <a:off x="3373782" y="3895042"/>
              <a:ext cx="1591582" cy="3790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52CBBE"/>
                  </a:solidFill>
                  <a:latin typeface="Tw Cen MT" panose="020B0602020104020603" pitchFamily="34" charset="0"/>
                </a:rPr>
                <a:t>EDU APP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BBD17202-B0A7-4912-9A5D-8F55518824B3}"/>
                </a:ext>
              </a:extLst>
            </p:cNvPr>
            <p:cNvSpPr txBox="1"/>
            <p:nvPr/>
          </p:nvSpPr>
          <p:spPr>
            <a:xfrm>
              <a:off x="3263926" y="4344251"/>
              <a:ext cx="1880288" cy="256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PREDŠKOLSKI UZRAST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984" y="4113869"/>
            <a:ext cx="1239404" cy="123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38E6734-F7ED-4197-AE1C-DE222063D26D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7FF06C6-EDB2-4E2A-B33F-9667DAB48738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D389168-73D4-4CCF-B806-15F4C9CFBC65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D36EBE0-2C84-494E-9C0B-54A6EFA86DA6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ekipa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E3F6E56-804E-434E-AD42-D62A42CB30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08D727C-49D3-4C59-91D3-816C0DD22E21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369AF8C-7DC3-4D77-B3F1-5B8A444D2822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173B44-EE6F-4236-9AB2-49524EA553D7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0A12D7-9F13-43EC-95DE-B85ADBCAA6B6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tema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BA271034-9DEF-432C-A1F3-B6470D255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28BA24-99D1-4E44-98AC-50745A94AD6C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079FD4E-778D-428A-B08F-1B97893971C7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7DB4514-65BA-420D-BBB3-CCF0A5B397C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86CE46E-7143-4535-BF09-36D36B082851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figma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4E9D2CC3-AE8C-4CF7-AC14-0BF3748D6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04DBF9-F2DF-4744-9CBE-8384BF790E0F}"/>
              </a:ext>
            </a:extLst>
          </p:cNvPr>
          <p:cNvGrpSpPr/>
          <p:nvPr/>
        </p:nvGrpSpPr>
        <p:grpSpPr>
          <a:xfrm>
            <a:off x="-7985197" y="0"/>
            <a:ext cx="9574094" cy="6858000"/>
            <a:chOff x="491575" y="0"/>
            <a:chExt cx="9574094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09FCBC-490E-4134-BE82-9429CE5AB00A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84E2370-4D03-4FD0-B29C-F763767296D4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E5F8F51-D3FD-42A1-8372-1B4B1B7C336A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kraj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05E43CA3-886C-4010-B3E2-837CCC6F5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8C882D87-E05C-C88D-AB80-121C9AB76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50" y="1301750"/>
            <a:ext cx="4254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99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ekipa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3" cy="6858000"/>
            <a:chOff x="213096" y="0"/>
            <a:chExt cx="11447503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341391" y="31058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tema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7667A6-1C16-4F0A-A162-61BD16E6BE6B}"/>
              </a:ext>
            </a:extLst>
          </p:cNvPr>
          <p:cNvGrpSpPr/>
          <p:nvPr/>
        </p:nvGrpSpPr>
        <p:grpSpPr>
          <a:xfrm>
            <a:off x="1184133" y="0"/>
            <a:ext cx="9961092" cy="6858000"/>
            <a:chOff x="491575" y="0"/>
            <a:chExt cx="9961092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E8C29A9-4AAB-442C-A7A4-40DCCE0A9694}"/>
                </a:ext>
              </a:extLst>
            </p:cNvPr>
            <p:cNvSpPr/>
            <p:nvPr/>
          </p:nvSpPr>
          <p:spPr>
            <a:xfrm>
              <a:off x="491575" y="0"/>
              <a:ext cx="9961092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520FE7-5699-4290-9C3C-51E0C60ECC6B}"/>
                </a:ext>
              </a:extLst>
            </p:cNvPr>
            <p:cNvSpPr/>
            <p:nvPr/>
          </p:nvSpPr>
          <p:spPr>
            <a:xfrm>
              <a:off x="9284267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C7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D50D6F-822B-4109-8B0C-BA004A0B7145}"/>
                </a:ext>
              </a:extLst>
            </p:cNvPr>
            <p:cNvSpPr txBox="1"/>
            <p:nvPr/>
          </p:nvSpPr>
          <p:spPr>
            <a:xfrm rot="16200000">
              <a:off x="9117129" y="3189611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figma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0376C61F-147B-441E-B32E-45D5BC1B6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385467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0D3F9-D583-4ACD-8480-0F4A65ED3C83}"/>
              </a:ext>
            </a:extLst>
          </p:cNvPr>
          <p:cNvGrpSpPr/>
          <p:nvPr/>
        </p:nvGrpSpPr>
        <p:grpSpPr>
          <a:xfrm>
            <a:off x="1049062" y="0"/>
            <a:ext cx="9574094" cy="6858000"/>
            <a:chOff x="491575" y="0"/>
            <a:chExt cx="9574094" cy="6858000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1108FC-08B5-45CC-AB47-1104119B25FD}"/>
                </a:ext>
              </a:extLst>
            </p:cNvPr>
            <p:cNvSpPr/>
            <p:nvPr/>
          </p:nvSpPr>
          <p:spPr>
            <a:xfrm>
              <a:off x="491575" y="0"/>
              <a:ext cx="957409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96A47C8C-7F88-484E-817B-572BEDC2BC69}"/>
                </a:ext>
              </a:extLst>
            </p:cNvPr>
            <p:cNvSpPr/>
            <p:nvPr/>
          </p:nvSpPr>
          <p:spPr>
            <a:xfrm>
              <a:off x="8897260" y="2337440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3DB5570-AC77-4396-9748-4183DF7C8396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rgbClr val="F0EEF0"/>
                  </a:solidFill>
                  <a:latin typeface="Tw Cen MT" panose="020B0602020104020603" pitchFamily="34" charset="0"/>
                </a:rPr>
                <a:t>kraj</a:t>
              </a:r>
              <a:endParaRPr lang="en-US" sz="3600" b="1" dirty="0">
                <a:solidFill>
                  <a:srgbClr val="F0EEF0"/>
                </a:solidFill>
                <a:latin typeface="Tw Cen MT" panose="020B0602020104020603" pitchFamily="34" charset="0"/>
              </a:endParaRP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F6ED4041-CDD9-443D-802E-47D438790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C131ACA-50F3-1781-80B0-65CBB1891E7E}"/>
              </a:ext>
            </a:extLst>
          </p:cNvPr>
          <p:cNvSpPr txBox="1"/>
          <p:nvPr/>
        </p:nvSpPr>
        <p:spPr>
          <a:xfrm>
            <a:off x="1676482" y="1228563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i="1" dirty="0">
                <a:solidFill>
                  <a:srgbClr val="FF5969"/>
                </a:solidFill>
                <a:latin typeface="Tw Cen MT" panose="020B0602020104020603" pitchFamily="34" charset="0"/>
              </a:rPr>
              <a:t>KRAJ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8B128-4232-4FBA-15C0-F3BA3DE580C3}"/>
              </a:ext>
            </a:extLst>
          </p:cNvPr>
          <p:cNvSpPr txBox="1"/>
          <p:nvPr/>
        </p:nvSpPr>
        <p:spPr>
          <a:xfrm>
            <a:off x="1603268" y="3332303"/>
            <a:ext cx="727891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5D7373"/>
                </a:solidFill>
                <a:latin typeface="Tw Cen MT" panose="020B0602020104020603" pitchFamily="34" charset="0"/>
              </a:rPr>
              <a:t>PITANJA?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584E729-F366-DD10-F03E-26EC0E9EAE10}"/>
              </a:ext>
            </a:extLst>
          </p:cNvPr>
          <p:cNvGrpSpPr/>
          <p:nvPr/>
        </p:nvGrpSpPr>
        <p:grpSpPr>
          <a:xfrm>
            <a:off x="3087104" y="4456836"/>
            <a:ext cx="4140553" cy="451824"/>
            <a:chOff x="4679586" y="878988"/>
            <a:chExt cx="1745757" cy="1905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61679F1-E92C-7CD2-6523-5BC84F888A09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C27465-BDF4-2BC8-D92F-751014FA07E8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F38986-2458-A6A9-1C74-C312677F41D0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EFCA8C-E1D2-7EF3-0520-EADCB3E4C15A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E82FCAB-2846-5A44-BEB6-6988F4E7BBA4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84562A4-6A0A-67CB-061D-3BD58666B997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7959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37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Tw Cen MT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Orhan Pojskic</cp:lastModifiedBy>
  <cp:revision>22</cp:revision>
  <dcterms:created xsi:type="dcterms:W3CDTF">2017-01-05T13:17:27Z</dcterms:created>
  <dcterms:modified xsi:type="dcterms:W3CDTF">2023-03-12T04:45:02Z</dcterms:modified>
</cp:coreProperties>
</file>

<file path=docProps/thumbnail.jpeg>
</file>